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ine et Frederic FmlyL" userId="30753b074ce152c1" providerId="LiveId" clId="{5C3DAFD3-4BCB-4E84-A2DB-B918190151A7}"/>
    <pc:docChg chg="modSld">
      <pc:chgData name="Sandrine et Frederic FmlyL" userId="30753b074ce152c1" providerId="LiveId" clId="{5C3DAFD3-4BCB-4E84-A2DB-B918190151A7}" dt="2026-08-25T08:49:57.283" v="3" actId="20577"/>
      <pc:docMkLst>
        <pc:docMk/>
      </pc:docMkLst>
      <pc:sldChg chg="modSp mod">
        <pc:chgData name="Sandrine et Frederic FmlyL" userId="30753b074ce152c1" providerId="LiveId" clId="{5C3DAFD3-4BCB-4E84-A2DB-B918190151A7}" dt="2026-08-25T08:49:57.283" v="3" actId="20577"/>
        <pc:sldMkLst>
          <pc:docMk/>
          <pc:sldMk cId="751108538" sldId="264"/>
        </pc:sldMkLst>
        <pc:spChg chg="mod">
          <ac:chgData name="Sandrine et Frederic FmlyL" userId="30753b074ce152c1" providerId="LiveId" clId="{5C3DAFD3-4BCB-4E84-A2DB-B918190151A7}" dt="2026-08-25T08:49:54.473" v="1" actId="20577"/>
          <ac:spMkLst>
            <pc:docMk/>
            <pc:sldMk cId="751108538" sldId="264"/>
            <ac:spMk id="17" creationId="{C0401C07-3D7B-42AE-1A10-A6821EAF1493}"/>
          </ac:spMkLst>
        </pc:spChg>
        <pc:spChg chg="mod">
          <ac:chgData name="Sandrine et Frederic FmlyL" userId="30753b074ce152c1" providerId="LiveId" clId="{5C3DAFD3-4BCB-4E84-A2DB-B918190151A7}" dt="2026-08-25T08:49:57.283" v="3" actId="20577"/>
          <ac:spMkLst>
            <pc:docMk/>
            <pc:sldMk cId="751108538" sldId="264"/>
            <ac:spMk id="25" creationId="{07368744-1B7B-0930-0CE6-0E540CBC988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44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05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54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41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28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87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38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10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14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81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8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05077-0241-4333-8744-E94F7DA85D7C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6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80C33E-D7E6-B74B-5E52-D9F3E5AAB42B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33AB88-7440-73FD-5693-61EEA4F8AFC3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DE8C9D-E069-C084-C0FC-B8AD26A815A2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DED492-C3C8-37C3-67A5-1CE42F0E7838}"/>
              </a:ext>
            </a:extLst>
          </p:cNvPr>
          <p:cNvSpPr txBox="1"/>
          <p:nvPr/>
        </p:nvSpPr>
        <p:spPr>
          <a:xfrm>
            <a:off x="1234440" y="1045862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5F25A0-2687-84E1-1A8B-4E02DE3ECA58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C8A2535-C241-B702-1BE6-F276A839594A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FA4F722-0F22-E20D-1AA7-2FDBBE7E0690}"/>
              </a:ext>
            </a:extLst>
          </p:cNvPr>
          <p:cNvSpPr txBox="1"/>
          <p:nvPr/>
        </p:nvSpPr>
        <p:spPr>
          <a:xfrm>
            <a:off x="1290393" y="3931920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8C7E5F-0DAF-84D2-1F00-0F1F58E38C0E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65E17B5-E7F8-871B-E44D-93661B551AC4}"/>
              </a:ext>
            </a:extLst>
          </p:cNvPr>
          <p:cNvSpPr/>
          <p:nvPr/>
        </p:nvSpPr>
        <p:spPr>
          <a:xfrm>
            <a:off x="5873742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58ADAAF-F324-0F13-0539-3749037FCA9F}"/>
              </a:ext>
            </a:extLst>
          </p:cNvPr>
          <p:cNvSpPr txBox="1"/>
          <p:nvPr/>
        </p:nvSpPr>
        <p:spPr>
          <a:xfrm>
            <a:off x="5833627" y="764506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st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F4DDB9-2C2C-26BA-2EF5-1D6AF864BD55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39727232-311D-7648-4F9F-0DBB78DCAE75}"/>
              </a:ext>
            </a:extLst>
          </p:cNvPr>
          <p:cNvSpPr/>
          <p:nvPr/>
        </p:nvSpPr>
        <p:spPr>
          <a:xfrm>
            <a:off x="7848846" y="48989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643FA0A-E0BB-66FA-BDB7-7DC920831612}"/>
              </a:ext>
            </a:extLst>
          </p:cNvPr>
          <p:cNvSpPr txBox="1"/>
          <p:nvPr/>
        </p:nvSpPr>
        <p:spPr>
          <a:xfrm>
            <a:off x="7808731" y="772775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nd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A80DF19-8E19-2BED-117A-20E15F7B0EEF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F8A24717-0297-1C8C-4745-371CBB828500}"/>
              </a:ext>
            </a:extLst>
          </p:cNvPr>
          <p:cNvSpPr/>
          <p:nvPr/>
        </p:nvSpPr>
        <p:spPr>
          <a:xfrm>
            <a:off x="5873741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984E158-C7CA-B595-5CE3-BB26500034A3}"/>
              </a:ext>
            </a:extLst>
          </p:cNvPr>
          <p:cNvSpPr txBox="1"/>
          <p:nvPr/>
        </p:nvSpPr>
        <p:spPr>
          <a:xfrm>
            <a:off x="5833627" y="273961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3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rd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55DDFE-430E-D777-5515-46D87D5141E1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183CE2B4-DB3D-1845-312F-CE0A635A50FD}"/>
              </a:ext>
            </a:extLst>
          </p:cNvPr>
          <p:cNvSpPr/>
          <p:nvPr/>
        </p:nvSpPr>
        <p:spPr>
          <a:xfrm>
            <a:off x="7848845" y="248223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529604F4-4CCA-7550-CDF4-6997239CA2F0}"/>
              </a:ext>
            </a:extLst>
          </p:cNvPr>
          <p:cNvSpPr txBox="1"/>
          <p:nvPr/>
        </p:nvSpPr>
        <p:spPr>
          <a:xfrm>
            <a:off x="7808731" y="2738735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4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BFE9046-0A8F-CEE6-695D-F2EA4B8E5AFA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C756A497-DC5F-ACA6-7964-803AC5BA8825}"/>
              </a:ext>
            </a:extLst>
          </p:cNvPr>
          <p:cNvSpPr/>
          <p:nvPr/>
        </p:nvSpPr>
        <p:spPr>
          <a:xfrm>
            <a:off x="5873741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3432727-4589-FA54-0DD3-7B87A8461309}"/>
              </a:ext>
            </a:extLst>
          </p:cNvPr>
          <p:cNvSpPr txBox="1"/>
          <p:nvPr/>
        </p:nvSpPr>
        <p:spPr>
          <a:xfrm>
            <a:off x="5872135" y="4713839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5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3D90C4C-21F0-5408-D849-A0BF81E72FE1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03D1BD13-4261-3D7F-C7A2-6296D1E2D15F}"/>
              </a:ext>
            </a:extLst>
          </p:cNvPr>
          <p:cNvSpPr/>
          <p:nvPr/>
        </p:nvSpPr>
        <p:spPr>
          <a:xfrm>
            <a:off x="7869867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299EEDF-B863-5A7C-0400-86B55CB2E079}"/>
              </a:ext>
            </a:extLst>
          </p:cNvPr>
          <p:cNvSpPr txBox="1"/>
          <p:nvPr/>
        </p:nvSpPr>
        <p:spPr>
          <a:xfrm>
            <a:off x="7845062" y="4713839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6th</a:t>
            </a:r>
          </a:p>
        </p:txBody>
      </p:sp>
    </p:spTree>
    <p:extLst>
      <p:ext uri="{BB962C8B-B14F-4D97-AF65-F5344CB8AC3E}">
        <p14:creationId xmlns:p14="http://schemas.microsoft.com/office/powerpoint/2010/main" val="55614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3E563-0601-534E-1BD0-3D390BDF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638D50-4C40-EBDD-BF83-2331EE95ED98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6EFC59D-1CA0-42C7-54D6-2B3419006892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C921A-CF74-6113-147C-91A438895BEA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2013B77-6C57-035D-3B2D-28F36354557A}"/>
              </a:ext>
            </a:extLst>
          </p:cNvPr>
          <p:cNvSpPr txBox="1"/>
          <p:nvPr/>
        </p:nvSpPr>
        <p:spPr>
          <a:xfrm>
            <a:off x="713232" y="1004781"/>
            <a:ext cx="43891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WEDNESDAY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Wednesday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DCD879-72A2-4001-2FD3-9627316560AB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8E6AF1F-55CB-2EF3-0A93-ED27B961642C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801189E-F5A8-FE90-CFC9-2C22CE7ED1BE}"/>
              </a:ext>
            </a:extLst>
          </p:cNvPr>
          <p:cNvSpPr txBox="1"/>
          <p:nvPr/>
        </p:nvSpPr>
        <p:spPr>
          <a:xfrm>
            <a:off x="1300976" y="3931920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522A0A-4FA4-EB7F-5644-9010BC9090B5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B3ADAB0-2C4E-325B-FE67-F5E9A1542CC3}"/>
              </a:ext>
            </a:extLst>
          </p:cNvPr>
          <p:cNvSpPr/>
          <p:nvPr/>
        </p:nvSpPr>
        <p:spPr>
          <a:xfrm>
            <a:off x="5874830" y="525039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4C3AD7-BF8F-15A3-F2BD-FF53C7641F64}"/>
              </a:ext>
            </a:extLst>
          </p:cNvPr>
          <p:cNvSpPr txBox="1"/>
          <p:nvPr/>
        </p:nvSpPr>
        <p:spPr>
          <a:xfrm>
            <a:off x="5872135" y="77269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7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48AC3-D9AF-3E23-4882-F8DC87188AF8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A10CC6F-C285-BE6A-945E-B95AC45F2C0E}"/>
              </a:ext>
            </a:extLst>
          </p:cNvPr>
          <p:cNvSpPr/>
          <p:nvPr/>
        </p:nvSpPr>
        <p:spPr>
          <a:xfrm>
            <a:off x="7847757" y="519924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E9DC7D1-BA9C-6298-313B-6D650D63FC10}"/>
              </a:ext>
            </a:extLst>
          </p:cNvPr>
          <p:cNvSpPr txBox="1"/>
          <p:nvPr/>
        </p:nvSpPr>
        <p:spPr>
          <a:xfrm>
            <a:off x="7845062" y="77269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8th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F1DFE3-84C0-384A-298B-80E7007B492F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3998610-5AF4-D386-7727-24C8C383B573}"/>
              </a:ext>
            </a:extLst>
          </p:cNvPr>
          <p:cNvSpPr/>
          <p:nvPr/>
        </p:nvSpPr>
        <p:spPr>
          <a:xfrm>
            <a:off x="5874830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43DEA72-42C7-940C-714A-D554E4416E61}"/>
              </a:ext>
            </a:extLst>
          </p:cNvPr>
          <p:cNvSpPr txBox="1"/>
          <p:nvPr/>
        </p:nvSpPr>
        <p:spPr>
          <a:xfrm>
            <a:off x="5872135" y="2756769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9th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E70D6F-4C92-9AD5-C150-50DCD3021CB1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5529EDC-4FED-8030-9F11-134943703583}"/>
              </a:ext>
            </a:extLst>
          </p:cNvPr>
          <p:cNvSpPr/>
          <p:nvPr/>
        </p:nvSpPr>
        <p:spPr>
          <a:xfrm>
            <a:off x="7847757" y="248697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9E2E640-9630-1A71-D70D-89812C9D9569}"/>
              </a:ext>
            </a:extLst>
          </p:cNvPr>
          <p:cNvSpPr txBox="1"/>
          <p:nvPr/>
        </p:nvSpPr>
        <p:spPr>
          <a:xfrm>
            <a:off x="7809819" y="27435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10th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62E2C6-1B69-DAE1-0902-8F5C5A12DAB6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269AC496-299D-B493-D5C9-F9FEFDF16BED}"/>
              </a:ext>
            </a:extLst>
          </p:cNvPr>
          <p:cNvSpPr/>
          <p:nvPr/>
        </p:nvSpPr>
        <p:spPr>
          <a:xfrm>
            <a:off x="5874830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C4E5930-5CF7-BAD0-CD31-AEE4AD08107A}"/>
              </a:ext>
            </a:extLst>
          </p:cNvPr>
          <p:cNvSpPr txBox="1"/>
          <p:nvPr/>
        </p:nvSpPr>
        <p:spPr>
          <a:xfrm>
            <a:off x="5815094" y="4740848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11th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E3B041-4E0E-8DE0-7C3E-5D6CD7F22738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94B32219-B735-006F-48E1-A56A832E1B6F}"/>
              </a:ext>
            </a:extLst>
          </p:cNvPr>
          <p:cNvSpPr/>
          <p:nvPr/>
        </p:nvSpPr>
        <p:spPr>
          <a:xfrm>
            <a:off x="7847757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3279DB5-A613-A9EB-917C-2651BF1AFDDB}"/>
              </a:ext>
            </a:extLst>
          </p:cNvPr>
          <p:cNvSpPr txBox="1"/>
          <p:nvPr/>
        </p:nvSpPr>
        <p:spPr>
          <a:xfrm>
            <a:off x="7768067" y="4740848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12th</a:t>
            </a:r>
          </a:p>
        </p:txBody>
      </p:sp>
    </p:spTree>
    <p:extLst>
      <p:ext uri="{BB962C8B-B14F-4D97-AF65-F5344CB8AC3E}">
        <p14:creationId xmlns:p14="http://schemas.microsoft.com/office/powerpoint/2010/main" val="36302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0564-E92E-62AC-7891-AA1F709EA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32ABFE-E439-5A51-B00F-46A499CD2C5C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C457425-2757-E2C0-71B6-B93966366484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84CFC-2ADB-1490-3466-3B4F96D094B0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5D0AA1-4505-8A14-C58D-04EB824732D8}"/>
              </a:ext>
            </a:extLst>
          </p:cNvPr>
          <p:cNvSpPr txBox="1"/>
          <p:nvPr/>
        </p:nvSpPr>
        <p:spPr>
          <a:xfrm>
            <a:off x="1234440" y="1045054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17AA51-4D05-ED3A-A8CE-79502FB39175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C98146-A587-1EA2-4E93-CA4A2A23EEC5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0FC6BB-7775-F5F5-72D0-E47E8BA9A014}"/>
              </a:ext>
            </a:extLst>
          </p:cNvPr>
          <p:cNvSpPr txBox="1"/>
          <p:nvPr/>
        </p:nvSpPr>
        <p:spPr>
          <a:xfrm>
            <a:off x="1234440" y="3993293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SATURDAY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Saturday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845B4E-F885-7816-0BF3-EA7B733277E3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D320DA-CD3E-3410-B3BC-A1077CFF1116}"/>
              </a:ext>
            </a:extLst>
          </p:cNvPr>
          <p:cNvSpPr/>
          <p:nvPr/>
        </p:nvSpPr>
        <p:spPr>
          <a:xfrm>
            <a:off x="5874830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3C5223-4F69-67D2-04FA-B51CDE48DB39}"/>
              </a:ext>
            </a:extLst>
          </p:cNvPr>
          <p:cNvSpPr txBox="1"/>
          <p:nvPr/>
        </p:nvSpPr>
        <p:spPr>
          <a:xfrm>
            <a:off x="5797296" y="767841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13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B7DDE-7C26-BA72-C5B9-E296B5F9CFAD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A1E7DD-9E99-774E-DC71-2BCBF3B92891}"/>
              </a:ext>
            </a:extLst>
          </p:cNvPr>
          <p:cNvSpPr/>
          <p:nvPr/>
        </p:nvSpPr>
        <p:spPr>
          <a:xfrm>
            <a:off x="7832108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774B253-0411-48CD-F9C7-50E8B32813CA}"/>
              </a:ext>
            </a:extLst>
          </p:cNvPr>
          <p:cNvSpPr txBox="1"/>
          <p:nvPr/>
        </p:nvSpPr>
        <p:spPr>
          <a:xfrm>
            <a:off x="7811426" y="767841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14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E39CE4-997A-D7FD-C473-938A145A7231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146E3B9-AB04-3E29-9856-6494812D1E42}"/>
              </a:ext>
            </a:extLst>
          </p:cNvPr>
          <p:cNvSpPr/>
          <p:nvPr/>
        </p:nvSpPr>
        <p:spPr>
          <a:xfrm>
            <a:off x="5874830" y="2500143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1D93E5-48A1-1397-0F16-9D54DC379A42}"/>
              </a:ext>
            </a:extLst>
          </p:cNvPr>
          <p:cNvSpPr txBox="1"/>
          <p:nvPr/>
        </p:nvSpPr>
        <p:spPr>
          <a:xfrm>
            <a:off x="5797296" y="275192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15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6F4FC4-676F-09E0-4DE3-9A6BABE6653E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129F8A2-F6A3-EAA2-62AF-E8B0F3FCAAFB}"/>
              </a:ext>
            </a:extLst>
          </p:cNvPr>
          <p:cNvSpPr/>
          <p:nvPr/>
        </p:nvSpPr>
        <p:spPr>
          <a:xfrm>
            <a:off x="7832107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55A51EB-0B8C-2B52-E051-46EF692A1A74}"/>
              </a:ext>
            </a:extLst>
          </p:cNvPr>
          <p:cNvSpPr txBox="1"/>
          <p:nvPr/>
        </p:nvSpPr>
        <p:spPr>
          <a:xfrm>
            <a:off x="7772400" y="2720131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16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905D61-65FB-9CD8-32FC-4182107AA223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12B36DC-3A7A-C276-7766-BEFD08B49AB1}"/>
              </a:ext>
            </a:extLst>
          </p:cNvPr>
          <p:cNvSpPr/>
          <p:nvPr/>
        </p:nvSpPr>
        <p:spPr>
          <a:xfrm>
            <a:off x="5874830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A046B06-1DD1-4497-5E39-0437AD973194}"/>
              </a:ext>
            </a:extLst>
          </p:cNvPr>
          <p:cNvSpPr txBox="1"/>
          <p:nvPr/>
        </p:nvSpPr>
        <p:spPr>
          <a:xfrm>
            <a:off x="5823395" y="472702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17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AFDAE0-AE9C-C105-24A0-86226C00C63D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0E14EE15-DB59-35E7-D508-86F88F2A8D8B}"/>
              </a:ext>
            </a:extLst>
          </p:cNvPr>
          <p:cNvSpPr/>
          <p:nvPr/>
        </p:nvSpPr>
        <p:spPr>
          <a:xfrm>
            <a:off x="7832107" y="445734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683E0B5-275E-5DEB-CE68-BA18EB6DA481}"/>
              </a:ext>
            </a:extLst>
          </p:cNvPr>
          <p:cNvSpPr txBox="1"/>
          <p:nvPr/>
        </p:nvSpPr>
        <p:spPr>
          <a:xfrm>
            <a:off x="7772400" y="4731957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18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</p:spTree>
    <p:extLst>
      <p:ext uri="{BB962C8B-B14F-4D97-AF65-F5344CB8AC3E}">
        <p14:creationId xmlns:p14="http://schemas.microsoft.com/office/powerpoint/2010/main" val="314868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C61B2-8C43-887F-36A4-6EF818EC0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A3811F-458C-99E2-B933-77229DB5E86A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8A27D10-B887-7776-8C88-443FEB5AE0F2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AF9C55-1486-273C-DE5F-2D4509929FF7}"/>
              </a:ext>
            </a:extLst>
          </p:cNvPr>
          <p:cNvSpPr txBox="1"/>
          <p:nvPr/>
        </p:nvSpPr>
        <p:spPr>
          <a:xfrm>
            <a:off x="1234440" y="998442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SUNDAY</a:t>
            </a: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Sunday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36F23-812F-FB89-85F5-3614087CFDCB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6569478-F4F7-B818-DBB2-5CCC3FFECD47}"/>
              </a:ext>
            </a:extLst>
          </p:cNvPr>
          <p:cNvSpPr/>
          <p:nvPr/>
        </p:nvSpPr>
        <p:spPr>
          <a:xfrm>
            <a:off x="5873742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0517018-8D99-700A-DBE7-56ED89194859}"/>
              </a:ext>
            </a:extLst>
          </p:cNvPr>
          <p:cNvSpPr txBox="1"/>
          <p:nvPr/>
        </p:nvSpPr>
        <p:spPr>
          <a:xfrm>
            <a:off x="5785267" y="70667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19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F5A256-5DFD-E417-C36B-2A7DA3C9F61B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163B268-94C8-3ABE-FB10-106CA3E7BD97}"/>
              </a:ext>
            </a:extLst>
          </p:cNvPr>
          <p:cNvSpPr/>
          <p:nvPr/>
        </p:nvSpPr>
        <p:spPr>
          <a:xfrm>
            <a:off x="7846669" y="48989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95E44A5-5077-95A8-912E-6D2092C5AAA2}"/>
              </a:ext>
            </a:extLst>
          </p:cNvPr>
          <p:cNvSpPr txBox="1"/>
          <p:nvPr/>
        </p:nvSpPr>
        <p:spPr>
          <a:xfrm>
            <a:off x="7846151" y="73846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9D4BA-CC32-4894-2B0B-4F1C0FC4DA03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DEDA795-5545-564A-5948-C0342B9EF77B}"/>
              </a:ext>
            </a:extLst>
          </p:cNvPr>
          <p:cNvSpPr/>
          <p:nvPr/>
        </p:nvSpPr>
        <p:spPr>
          <a:xfrm>
            <a:off x="5873742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AC90FFF-4CB2-7C6F-F5F1-24C4D6E9FA19}"/>
              </a:ext>
            </a:extLst>
          </p:cNvPr>
          <p:cNvSpPr txBox="1"/>
          <p:nvPr/>
        </p:nvSpPr>
        <p:spPr>
          <a:xfrm>
            <a:off x="5873224" y="2722541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21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st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A736E4-DEB7-B4B8-9964-C8AE09F42957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171DB6-F36E-E684-6AA9-A0E271C73053}"/>
              </a:ext>
            </a:extLst>
          </p:cNvPr>
          <p:cNvSpPr/>
          <p:nvPr/>
        </p:nvSpPr>
        <p:spPr>
          <a:xfrm>
            <a:off x="7846668" y="248223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3C1038-8481-4F0F-60B5-0185A411F521}"/>
              </a:ext>
            </a:extLst>
          </p:cNvPr>
          <p:cNvSpPr txBox="1"/>
          <p:nvPr/>
        </p:nvSpPr>
        <p:spPr>
          <a:xfrm>
            <a:off x="7809820" y="2722541"/>
            <a:ext cx="15869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22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nd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9F8DCE-EC41-4AE7-C86A-85BE44DB74E7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4C9C835-6879-3C00-FB80-CB67F33C6931}"/>
              </a:ext>
            </a:extLst>
          </p:cNvPr>
          <p:cNvSpPr/>
          <p:nvPr/>
        </p:nvSpPr>
        <p:spPr>
          <a:xfrm>
            <a:off x="5873741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AF22C4B-88A2-6AE5-5E2A-7FC0582CF9C6}"/>
              </a:ext>
            </a:extLst>
          </p:cNvPr>
          <p:cNvSpPr txBox="1"/>
          <p:nvPr/>
        </p:nvSpPr>
        <p:spPr>
          <a:xfrm>
            <a:off x="5873224" y="470662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25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EE130C-7446-0C8F-C5AF-782A9176CA42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0ACE5DD-CFAC-1617-EDBB-A7E486F15620}"/>
              </a:ext>
            </a:extLst>
          </p:cNvPr>
          <p:cNvSpPr/>
          <p:nvPr/>
        </p:nvSpPr>
        <p:spPr>
          <a:xfrm>
            <a:off x="7846668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A6A6E41-60C4-A4EF-B9AC-E00183A26766}"/>
              </a:ext>
            </a:extLst>
          </p:cNvPr>
          <p:cNvSpPr txBox="1"/>
          <p:nvPr/>
        </p:nvSpPr>
        <p:spPr>
          <a:xfrm>
            <a:off x="7846151" y="470662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26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9D8339A-CE60-7F52-03D3-EB9AC20D0D22}"/>
              </a:ext>
            </a:extLst>
          </p:cNvPr>
          <p:cNvSpPr/>
          <p:nvPr/>
        </p:nvSpPr>
        <p:spPr>
          <a:xfrm>
            <a:off x="1675529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1F4605E-299A-097D-7CB4-A1D18DFA9190}"/>
              </a:ext>
            </a:extLst>
          </p:cNvPr>
          <p:cNvSpPr/>
          <p:nvPr/>
        </p:nvSpPr>
        <p:spPr>
          <a:xfrm>
            <a:off x="1926799" y="442464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3627417-01AA-8A7E-F861-149772033EBA}"/>
              </a:ext>
            </a:extLst>
          </p:cNvPr>
          <p:cNvSpPr txBox="1"/>
          <p:nvPr/>
        </p:nvSpPr>
        <p:spPr>
          <a:xfrm>
            <a:off x="1925193" y="470662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23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rd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F9F1468-C698-C06A-3E11-B2623E7B9BA6}"/>
              </a:ext>
            </a:extLst>
          </p:cNvPr>
          <p:cNvSpPr/>
          <p:nvPr/>
        </p:nvSpPr>
        <p:spPr>
          <a:xfrm>
            <a:off x="3648456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56607C2A-7196-102E-23A8-DDB795764D4C}"/>
              </a:ext>
            </a:extLst>
          </p:cNvPr>
          <p:cNvSpPr/>
          <p:nvPr/>
        </p:nvSpPr>
        <p:spPr>
          <a:xfrm>
            <a:off x="3890393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85570D5-B9EA-883C-D550-790BB8EA1924}"/>
              </a:ext>
            </a:extLst>
          </p:cNvPr>
          <p:cNvSpPr txBox="1"/>
          <p:nvPr/>
        </p:nvSpPr>
        <p:spPr>
          <a:xfrm>
            <a:off x="3898120" y="470662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24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</p:spTree>
    <p:extLst>
      <p:ext uri="{BB962C8B-B14F-4D97-AF65-F5344CB8AC3E}">
        <p14:creationId xmlns:p14="http://schemas.microsoft.com/office/powerpoint/2010/main" val="57423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C586CD-A12E-94FE-3395-FA13A8DF9AAA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003671-031C-9A8E-5EAC-92A0512197E5}"/>
              </a:ext>
            </a:extLst>
          </p:cNvPr>
          <p:cNvSpPr/>
          <p:nvPr/>
        </p:nvSpPr>
        <p:spPr>
          <a:xfrm>
            <a:off x="5872653" y="444841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6D4570-2C6B-333E-840A-4245485E0C91}"/>
              </a:ext>
            </a:extLst>
          </p:cNvPr>
          <p:cNvSpPr txBox="1"/>
          <p:nvPr/>
        </p:nvSpPr>
        <p:spPr>
          <a:xfrm>
            <a:off x="5851972" y="474093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30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30F1B1-BAFB-50C8-C6F5-FD4048671A72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2A5F6E5-417D-E864-AED4-28E8193C7B14}"/>
              </a:ext>
            </a:extLst>
          </p:cNvPr>
          <p:cNvSpPr/>
          <p:nvPr/>
        </p:nvSpPr>
        <p:spPr>
          <a:xfrm>
            <a:off x="7845580" y="444841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8D0686-1EAB-DD84-6AA8-60A0760B05FB}"/>
              </a:ext>
            </a:extLst>
          </p:cNvPr>
          <p:cNvSpPr txBox="1"/>
          <p:nvPr/>
        </p:nvSpPr>
        <p:spPr>
          <a:xfrm>
            <a:off x="7824899" y="474093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31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29C86B-6279-1840-BB23-E050937D85CF}"/>
              </a:ext>
            </a:extLst>
          </p:cNvPr>
          <p:cNvSpPr/>
          <p:nvPr/>
        </p:nvSpPr>
        <p:spPr>
          <a:xfrm>
            <a:off x="5621383" y="2239942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DB92D04-C3F6-D6C0-DD5E-E788EE5040CE}"/>
              </a:ext>
            </a:extLst>
          </p:cNvPr>
          <p:cNvSpPr/>
          <p:nvPr/>
        </p:nvSpPr>
        <p:spPr>
          <a:xfrm>
            <a:off x="5872653" y="2491212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B4E5C1-FFD9-CC58-0EC5-ECB3A82C4CCF}"/>
              </a:ext>
            </a:extLst>
          </p:cNvPr>
          <p:cNvSpPr txBox="1"/>
          <p:nvPr/>
        </p:nvSpPr>
        <p:spPr>
          <a:xfrm>
            <a:off x="5849795" y="2765829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28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730D1-8C20-24CE-4C0D-0947FB764390}"/>
              </a:ext>
            </a:extLst>
          </p:cNvPr>
          <p:cNvSpPr/>
          <p:nvPr/>
        </p:nvSpPr>
        <p:spPr>
          <a:xfrm>
            <a:off x="7594310" y="2239942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AEEDFB2-4AD9-009E-2EF4-0EF9A332F75E}"/>
              </a:ext>
            </a:extLst>
          </p:cNvPr>
          <p:cNvSpPr/>
          <p:nvPr/>
        </p:nvSpPr>
        <p:spPr>
          <a:xfrm>
            <a:off x="7845581" y="2491212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304FD7D-A438-2864-ECFC-37456FD2E507}"/>
              </a:ext>
            </a:extLst>
          </p:cNvPr>
          <p:cNvSpPr txBox="1"/>
          <p:nvPr/>
        </p:nvSpPr>
        <p:spPr>
          <a:xfrm>
            <a:off x="7822722" y="2765829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29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751DF8-ED60-2654-C7F7-8BE77A5D4732}"/>
              </a:ext>
            </a:extLst>
          </p:cNvPr>
          <p:cNvSpPr/>
          <p:nvPr/>
        </p:nvSpPr>
        <p:spPr>
          <a:xfrm>
            <a:off x="5623560" y="264838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2318F34-8363-F6BF-4A97-E2BBFFA6E49E}"/>
              </a:ext>
            </a:extLst>
          </p:cNvPr>
          <p:cNvSpPr/>
          <p:nvPr/>
        </p:nvSpPr>
        <p:spPr>
          <a:xfrm>
            <a:off x="5872653" y="534014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3664FBC-D89C-CF5E-8EF2-AA3036E73190}"/>
              </a:ext>
            </a:extLst>
          </p:cNvPr>
          <p:cNvSpPr txBox="1"/>
          <p:nvPr/>
        </p:nvSpPr>
        <p:spPr>
          <a:xfrm>
            <a:off x="5797296" y="790725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27</a:t>
            </a:r>
            <a:r>
              <a:rPr lang="fr-FR" sz="4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th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22589EC-6DAB-8079-B1A5-D2F6B29D2DF8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72000B9-094B-70D5-F6FF-6E29250C2271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65954B1-A197-2A98-FE99-F9BF3C20422F}"/>
              </a:ext>
            </a:extLst>
          </p:cNvPr>
          <p:cNvSpPr txBox="1"/>
          <p:nvPr/>
        </p:nvSpPr>
        <p:spPr>
          <a:xfrm>
            <a:off x="701803" y="987105"/>
            <a:ext cx="4411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645455-2D5B-CF16-3655-5F5063D03883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074F304B-C21F-8BDF-1542-4A20C887AD0F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F33C3E7-F28D-9EFA-B65A-114AC47C86E7}"/>
              </a:ext>
            </a:extLst>
          </p:cNvPr>
          <p:cNvSpPr txBox="1"/>
          <p:nvPr/>
        </p:nvSpPr>
        <p:spPr>
          <a:xfrm>
            <a:off x="713232" y="3904041"/>
            <a:ext cx="4411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25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BCAD5-6640-3950-24C6-7AB4EE81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95AB9E1-1D84-9BDB-5F65-8FEE31E71A64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5E1D5B3-FAA3-D312-A4A1-4E49FBEE5F61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2EC182-C1E4-17E9-E771-10D9CCEFFB83}"/>
              </a:ext>
            </a:extLst>
          </p:cNvPr>
          <p:cNvSpPr txBox="1"/>
          <p:nvPr/>
        </p:nvSpPr>
        <p:spPr>
          <a:xfrm>
            <a:off x="6326454" y="790725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2026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4D1156-FB88-950F-66ED-CD4741A4BF0A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BADB23-9364-AE00-57B3-BE825D74A494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D87C7C-EE1B-7D5E-00F0-582ACFB72C5F}"/>
              </a:ext>
            </a:extLst>
          </p:cNvPr>
          <p:cNvSpPr txBox="1"/>
          <p:nvPr/>
        </p:nvSpPr>
        <p:spPr>
          <a:xfrm>
            <a:off x="6326454" y="2755581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2027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6433E7-7A8A-9CA4-CA2E-F5648D8ABC8C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DA1295-F848-B9CF-F782-999B0279FCEA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CBEDDA3-1779-7DB1-3220-5E784116FACE}"/>
              </a:ext>
            </a:extLst>
          </p:cNvPr>
          <p:cNvSpPr txBox="1"/>
          <p:nvPr/>
        </p:nvSpPr>
        <p:spPr>
          <a:xfrm>
            <a:off x="6326454" y="4730685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2028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F8370D-89E7-3912-0578-868BE0FC86BE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10DB1E2-4073-00D7-8A0D-7F87DFB26838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2537E1-1DDA-AD0D-C0DF-CBCF838D8B57}"/>
              </a:ext>
            </a:extLst>
          </p:cNvPr>
          <p:cNvSpPr txBox="1"/>
          <p:nvPr/>
        </p:nvSpPr>
        <p:spPr>
          <a:xfrm>
            <a:off x="713232" y="982081"/>
            <a:ext cx="43891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6BDF8E7-A324-1830-804F-19B912E1B0C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4883CC5-F96A-6686-582A-63690892C6F3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E63ACF6-2F9B-A0AF-2559-D8CD61ACED6D}"/>
              </a:ext>
            </a:extLst>
          </p:cNvPr>
          <p:cNvSpPr txBox="1"/>
          <p:nvPr/>
        </p:nvSpPr>
        <p:spPr>
          <a:xfrm>
            <a:off x="713232" y="3899017"/>
            <a:ext cx="43891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42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F8304-832D-9B64-E5E7-BE0E92141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388CF72-D002-340F-15EA-DCB8C27E7253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87B2C6E-9FF8-951C-8733-56AE0658C257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750377-3828-F493-37C4-5A185C5F7B1A}"/>
              </a:ext>
            </a:extLst>
          </p:cNvPr>
          <p:cNvSpPr txBox="1"/>
          <p:nvPr/>
        </p:nvSpPr>
        <p:spPr>
          <a:xfrm>
            <a:off x="6335598" y="84256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2029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34ED35-A5D9-3EF0-D789-11568D93C82A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23C8AEB-75DE-6CCB-7471-4E954E53FC8A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3649AC-18AE-E6EE-660A-E2A8F4694EB5}"/>
              </a:ext>
            </a:extLst>
          </p:cNvPr>
          <p:cNvSpPr txBox="1"/>
          <p:nvPr/>
        </p:nvSpPr>
        <p:spPr>
          <a:xfrm>
            <a:off x="6335598" y="280742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2030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F8F38-8AB3-DDAC-DF86-D55066DD5215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99969A4-4804-EB89-F944-A44CED1A614D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BA174E-F55B-7B0A-D1F1-D7B9D533116D}"/>
              </a:ext>
            </a:extLst>
          </p:cNvPr>
          <p:cNvSpPr txBox="1"/>
          <p:nvPr/>
        </p:nvSpPr>
        <p:spPr>
          <a:xfrm>
            <a:off x="6335598" y="47825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2031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8B9834-B53E-8664-356F-BA43FCB4F22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D80DBE9-917B-4AC1-4430-BA73F1F24519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C601C4-14CC-E6DB-936D-6A9510DBB91C}"/>
              </a:ext>
            </a:extLst>
          </p:cNvPr>
          <p:cNvSpPr txBox="1"/>
          <p:nvPr/>
        </p:nvSpPr>
        <p:spPr>
          <a:xfrm>
            <a:off x="1231863" y="982081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JANUARY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January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86ECA-6A25-BB50-A0FA-43C53041D9A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8A03377-668F-8E19-803F-1B162DCE74C0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4ACB8C3-3A26-324F-C043-628BE9EEAD8F}"/>
              </a:ext>
            </a:extLst>
          </p:cNvPr>
          <p:cNvSpPr txBox="1"/>
          <p:nvPr/>
        </p:nvSpPr>
        <p:spPr>
          <a:xfrm>
            <a:off x="1231863" y="3899017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68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59BB2-4F00-AC55-21DB-29D011F0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959D88B-D3C8-876B-B95C-372F264BC2D5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AEE9362-E42D-A33A-FC37-10B9596C6A9B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C44966-30BF-3560-230A-4A6B4E0125F9}"/>
              </a:ext>
            </a:extLst>
          </p:cNvPr>
          <p:cNvSpPr txBox="1"/>
          <p:nvPr/>
        </p:nvSpPr>
        <p:spPr>
          <a:xfrm>
            <a:off x="6353886" y="851710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2032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A016EF-E640-C379-36F5-09741E5D94F1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24D421-23F9-E3AE-12C6-9293A50B142F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8E430E-372E-E3CC-5CF5-7498E383BEA4}"/>
              </a:ext>
            </a:extLst>
          </p:cNvPr>
          <p:cNvSpPr txBox="1"/>
          <p:nvPr/>
        </p:nvSpPr>
        <p:spPr>
          <a:xfrm>
            <a:off x="6353886" y="281656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2033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D397D0-B35C-3C0F-89D1-1811CCB48C5B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42A1594-26A9-CDA2-E2DA-B43BF915C6D8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C36836-F63B-55D7-D74D-C7D8A07315AF}"/>
              </a:ext>
            </a:extLst>
          </p:cNvPr>
          <p:cNvSpPr txBox="1"/>
          <p:nvPr/>
        </p:nvSpPr>
        <p:spPr>
          <a:xfrm>
            <a:off x="6353886" y="4791670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2034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9932AA-9E30-82F9-338E-53EE63AD569D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8054F18-D2F9-F876-0CD1-5A4206EB8A40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531974-8495-007C-4B25-68A61A10E2F2}"/>
              </a:ext>
            </a:extLst>
          </p:cNvPr>
          <p:cNvSpPr txBox="1"/>
          <p:nvPr/>
        </p:nvSpPr>
        <p:spPr>
          <a:xfrm>
            <a:off x="1234440" y="982081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107A4D-8965-79F3-8CA7-BC6115E12AE0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BD8F24-69C0-5F7C-4340-314D13C4C977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B002764-32CD-BEC1-4A5E-C6D74F10A8F8}"/>
              </a:ext>
            </a:extLst>
          </p:cNvPr>
          <p:cNvSpPr txBox="1"/>
          <p:nvPr/>
        </p:nvSpPr>
        <p:spPr>
          <a:xfrm>
            <a:off x="1234440" y="3899017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9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B255-0ECA-3E87-AA93-F0D2E944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1427366-6087-F65D-B56A-165CBCAAB272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BA5814D-A655-D003-3249-55F606F7D9CF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1018006-0840-D83F-8FC5-E93DB3309F0D}"/>
              </a:ext>
            </a:extLst>
          </p:cNvPr>
          <p:cNvSpPr txBox="1"/>
          <p:nvPr/>
        </p:nvSpPr>
        <p:spPr>
          <a:xfrm>
            <a:off x="6336685" y="808630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2035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875240-DDE6-D424-3828-89CF641582A8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2BA80D-BD50-2D2B-6A87-78C2831248F0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D9FB5F-0CE1-00FC-31C8-DB12BFA6B0D0}"/>
              </a:ext>
            </a:extLst>
          </p:cNvPr>
          <p:cNvSpPr txBox="1"/>
          <p:nvPr/>
        </p:nvSpPr>
        <p:spPr>
          <a:xfrm>
            <a:off x="6336685" y="27734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2036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3D38A9-7959-ACA8-5118-D65C819F4247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E960FB3-FAC0-60E6-4FB1-6479496FE3E4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0740808-8106-909B-92ED-81F841E20974}"/>
              </a:ext>
            </a:extLst>
          </p:cNvPr>
          <p:cNvSpPr txBox="1"/>
          <p:nvPr/>
        </p:nvSpPr>
        <p:spPr>
          <a:xfrm>
            <a:off x="6336685" y="4748590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2037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9C0625-2D7B-F8FD-5008-7A2FA9FC195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24C3BC-9D7E-3490-71C9-F3F86A212FCA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401C07-3D7B-42AE-1A10-A6821EAF1493}"/>
              </a:ext>
            </a:extLst>
          </p:cNvPr>
          <p:cNvSpPr txBox="1"/>
          <p:nvPr/>
        </p:nvSpPr>
        <p:spPr>
          <a:xfrm>
            <a:off x="1234438" y="982081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5F4B7-F7AA-AAE0-FCFC-3DCEA99F243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FC5F34-8F5B-243D-A404-B6F7076605AF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368744-1B7B-0930-0CE6-0E540CBC9884}"/>
              </a:ext>
            </a:extLst>
          </p:cNvPr>
          <p:cNvSpPr txBox="1"/>
          <p:nvPr/>
        </p:nvSpPr>
        <p:spPr>
          <a:xfrm>
            <a:off x="1234438" y="3899017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108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9D8E8-E41E-F4E7-F056-8FD6F1CE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F799640-DB7D-A590-44D7-6B106ED7E46C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412D830-516C-46EB-2218-10556DEF47A0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A0976EA-E2B9-94B5-5A9C-E1C3C8FF7D60}"/>
              </a:ext>
            </a:extLst>
          </p:cNvPr>
          <p:cNvSpPr txBox="1"/>
          <p:nvPr/>
        </p:nvSpPr>
        <p:spPr>
          <a:xfrm>
            <a:off x="6344742" y="851710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2038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8F8673-8C97-9A47-C95A-BA9847E791AB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CFB2F8-A41A-BAC7-3B1A-6940657DEB91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3D5903-FEEE-EA78-9D88-B5CD946C455F}"/>
              </a:ext>
            </a:extLst>
          </p:cNvPr>
          <p:cNvSpPr txBox="1"/>
          <p:nvPr/>
        </p:nvSpPr>
        <p:spPr>
          <a:xfrm>
            <a:off x="6344742" y="281656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2039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A05C04-9A93-F113-61B7-5177DD58E3C6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7D8CE9F-3AE6-72C6-52B6-A2FBE4450C86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2D67CF-29AE-1666-2380-36CA00E7206F}"/>
              </a:ext>
            </a:extLst>
          </p:cNvPr>
          <p:cNvSpPr txBox="1"/>
          <p:nvPr/>
        </p:nvSpPr>
        <p:spPr>
          <a:xfrm>
            <a:off x="6344742" y="4791670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Arial" panose="020B0604020202020204" pitchFamily="34" charset="0"/>
                <a:ea typeface="Marelle" panose="03050501040207040D02" pitchFamily="66" charset="0"/>
                <a:cs typeface="Arial" panose="020B0604020202020204" pitchFamily="34" charset="0"/>
              </a:rPr>
              <a:t>2040</a:t>
            </a:r>
            <a:endParaRPr lang="fr-FR" sz="4400" dirty="0">
              <a:latin typeface="Arial" panose="020B0604020202020204" pitchFamily="34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4565C1-1B1E-B993-367C-88C42CD9FC7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216C98E-6F75-EB28-F081-61C8CAF85B5B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7F52EF-2B39-0CD2-5DD9-00DD3AFD9BE5}"/>
              </a:ext>
            </a:extLst>
          </p:cNvPr>
          <p:cNvSpPr txBox="1"/>
          <p:nvPr/>
        </p:nvSpPr>
        <p:spPr>
          <a:xfrm>
            <a:off x="1234439" y="982081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98162-09FF-7A4B-8897-479D22E14488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2CAF32B-E2C3-C4AC-60A3-EAB19CB922B5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D6F11E-FFE7-0186-1A6E-61E7676A9DCB}"/>
              </a:ext>
            </a:extLst>
          </p:cNvPr>
          <p:cNvSpPr txBox="1"/>
          <p:nvPr/>
        </p:nvSpPr>
        <p:spPr>
          <a:xfrm>
            <a:off x="1234439" y="3899017"/>
            <a:ext cx="334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AUGUST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4400" dirty="0">
                <a:latin typeface="Arial" panose="020B0604020202020204" pitchFamily="34" charset="0"/>
                <a:cs typeface="Arial" panose="020B0604020202020204" pitchFamily="34" charset="0"/>
              </a:rPr>
              <a:t>August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552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90</Words>
  <Application>Microsoft Office PowerPoint</Application>
  <PresentationFormat>Format A4 (210 x 297 mm)</PresentationFormat>
  <Paragraphs>90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Florent Nouguez</dc:creator>
  <cp:lastModifiedBy>Florent Nouguez</cp:lastModifiedBy>
  <cp:revision>6</cp:revision>
  <cp:lastPrinted>2026-08-21T12:39:56Z</cp:lastPrinted>
  <dcterms:created xsi:type="dcterms:W3CDTF">2026-08-21T11:58:32Z</dcterms:created>
  <dcterms:modified xsi:type="dcterms:W3CDTF">2026-08-25T19:55:53Z</dcterms:modified>
</cp:coreProperties>
</file>